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5143500" type="screen16x9"/>
  <p:notesSz cx="6858000" cy="9144000"/>
  <p:embeddedFontLst>
    <p:embeddedFont>
      <p:font typeface="Palatino Linotype" panose="02040502050505030304" pitchFamily="18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30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97a3d8662c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97a3d8662c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97a3d8662c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97a3d8662c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97a3d8662c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97a3d8662c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97a3d8662c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97a3d8662c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97a3d8662c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97a3d8662c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97a3d8662c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97a3d8662c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97a3d8662c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97a3d8662c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97a3d8662c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97a3d8662c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97a3d8662c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97a3d8662c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97a3d8662c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97a3d8662c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97a3d8662c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97a3d8662c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46245"/>
            <a:ext cx="9144003" cy="32012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374650" lvl="0" indent="0" algn="just" rtl="0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3"/>
          <p:cNvSpPr txBox="1"/>
          <p:nvPr/>
        </p:nvSpPr>
        <p:spPr>
          <a:xfrm>
            <a:off x="0" y="4743309"/>
            <a:ext cx="3033300" cy="487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374650" lvl="0" indent="0" algn="just" rtl="0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lang="en" b="1" dirty="0" smtClean="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10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4"/>
          <p:cNvPicPr preferRelativeResize="0"/>
          <p:nvPr/>
        </p:nvPicPr>
        <p:blipFill rotWithShape="1">
          <a:blip r:embed="rId3">
            <a:alphaModFix/>
          </a:blip>
          <a:srcRect l="1293"/>
          <a:stretch/>
        </p:blipFill>
        <p:spPr>
          <a:xfrm>
            <a:off x="591799" y="0"/>
            <a:ext cx="8493051" cy="48399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4"/>
          <p:cNvSpPr txBox="1"/>
          <p:nvPr/>
        </p:nvSpPr>
        <p:spPr>
          <a:xfrm>
            <a:off x="0" y="4743309"/>
            <a:ext cx="3033300" cy="487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374650" lvl="0" indent="0" algn="just" rtl="0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lang="en" b="1" dirty="0" smtClean="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11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8625" y="0"/>
            <a:ext cx="8195374" cy="4609901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5"/>
          <p:cNvSpPr txBox="1"/>
          <p:nvPr/>
        </p:nvSpPr>
        <p:spPr>
          <a:xfrm>
            <a:off x="0" y="4743309"/>
            <a:ext cx="3033300" cy="487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374650" lvl="0" indent="0" algn="just" rtl="0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lang="en" b="1" dirty="0" smtClean="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12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72600"/>
            <a:ext cx="9144003" cy="4572001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374650" lvl="0" indent="0" algn="just" rtl="0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lang="en" b="1">
                <a:latin typeface="Palatino Linotype"/>
                <a:ea typeface="Palatino Linotype"/>
                <a:cs typeface="Palatino Linotype"/>
                <a:sym typeface="Palatino Linotype"/>
              </a:rPr>
              <a:t>2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713" y="0"/>
            <a:ext cx="8804577" cy="495257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374650" lvl="0" indent="0" algn="just" rtl="0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lang="en" b="1">
                <a:latin typeface="Palatino Linotype"/>
                <a:ea typeface="Palatino Linotype"/>
                <a:cs typeface="Palatino Linotype"/>
                <a:sym typeface="Palatino Linotype"/>
              </a:rPr>
              <a:t>3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4988" y="0"/>
            <a:ext cx="8674028" cy="487912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6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374650" lvl="0" indent="0" algn="just" rtl="0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lang="en" b="1">
                <a:latin typeface="Palatino Linotype"/>
                <a:ea typeface="Palatino Linotype"/>
                <a:cs typeface="Palatino Linotype"/>
                <a:sym typeface="Palatino Linotype"/>
              </a:rPr>
              <a:t>4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57428"/>
            <a:ext cx="4622648" cy="331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557425"/>
            <a:ext cx="4622602" cy="331975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7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374650" lvl="0" indent="0" algn="just" rtl="0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lang="en" b="1">
                <a:latin typeface="Palatino Linotype"/>
                <a:ea typeface="Palatino Linotype"/>
                <a:cs typeface="Palatino Linotype"/>
                <a:sym typeface="Palatino Linotype"/>
              </a:rPr>
              <a:t>5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3001" y="0"/>
            <a:ext cx="6170998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8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374650" lvl="0" indent="0" algn="just" rtl="0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lang="en" b="1">
                <a:latin typeface="Palatino Linotype"/>
                <a:ea typeface="Palatino Linotype"/>
                <a:cs typeface="Palatino Linotype"/>
                <a:sym typeface="Palatino Linotype"/>
              </a:rPr>
              <a:t>6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9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374650" lvl="0" indent="0" algn="just" rtl="0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lang="en" b="1">
                <a:latin typeface="Palatino Linotype"/>
                <a:ea typeface="Palatino Linotype"/>
                <a:cs typeface="Palatino Linotype"/>
                <a:sym typeface="Palatino Linotype"/>
              </a:rPr>
              <a:t>7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8500" y="0"/>
            <a:ext cx="68593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1"/>
          <p:cNvSpPr txBox="1"/>
          <p:nvPr/>
        </p:nvSpPr>
        <p:spPr>
          <a:xfrm>
            <a:off x="0" y="4743309"/>
            <a:ext cx="3033300" cy="487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374650" lvl="0" indent="0" algn="just" rtl="0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lang="en" b="1" dirty="0" smtClean="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8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0" y="0"/>
            <a:ext cx="6858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2"/>
          <p:cNvSpPr txBox="1"/>
          <p:nvPr/>
        </p:nvSpPr>
        <p:spPr>
          <a:xfrm>
            <a:off x="0" y="4743309"/>
            <a:ext cx="3033300" cy="487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374650" lvl="0" indent="0" algn="just" rtl="0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lang="en" b="1" dirty="0">
                <a:latin typeface="Palatino Linotype"/>
                <a:ea typeface="Palatino Linotype"/>
                <a:cs typeface="Palatino Linotype"/>
                <a:sym typeface="Palatino Linotype"/>
              </a:rPr>
              <a:t>9</a:t>
            </a:r>
            <a:endParaRPr b="1" dirty="0"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Экран (16:9)</PresentationFormat>
  <Paragraphs>12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Palatino Linotype</vt:lpstr>
      <vt:lpstr>Arial</vt:lpstr>
      <vt:lpstr>Simple Light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Oleg Sergeyev</cp:lastModifiedBy>
  <cp:revision>1</cp:revision>
  <dcterms:modified xsi:type="dcterms:W3CDTF">2023-02-09T04:00:46Z</dcterms:modified>
</cp:coreProperties>
</file>